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70" r:id="rId5"/>
    <p:sldId id="269" r:id="rId6"/>
    <p:sldId id="263" r:id="rId7"/>
    <p:sldId id="2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PKVKb9oOoSOA7X61MXf9A==" hashData="baR8TCVTLsGE7+5Ib/Jw70IUl6qCpQQ3hzEnj69UxTn81+qaKfVTZ8+pAVy1G7v0ETQLncDWZSi51A5dEeNWEg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Phillips" initials="RP" lastIdx="1" clrIdx="0">
    <p:extLst>
      <p:ext uri="{19B8F6BF-5375-455C-9EA6-DF929625EA0E}">
        <p15:presenceInfo xmlns:p15="http://schemas.microsoft.com/office/powerpoint/2012/main" userId="9a6cba2b7eac23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4T14:51:49.18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429"/>
            <a:ext cx="12190474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:a16="http://schemas.microsoft.com/office/drawing/2014/main" xmlns="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DB27C2-2923-4146-80B8-AC6FBA52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19794F-D798-4DE5-AEAC-A7E14626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584820-1010-44F2-8C28-B20214A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9F7411-C456-4E92-BE25-87D75D5E613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5FC320-AFF9-448A-8439-E47D9BA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99E24-D5D1-497B-A99A-4D23D903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7FEEB-3CFF-4200-B346-5B3A3119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amss.com/product/camss30-medium-shelter-syste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camss-30-medium-shelter-system/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camss.com/product/camss30-medium-shelter-system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ss.com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3305238" y="3083147"/>
            <a:ext cx="53652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CAMSS30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Air Force </a:t>
            </a:r>
          </a:p>
          <a:p>
            <a:pPr algn="ctr"/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92C91BB6-6E30-4DF6-B7C1-0C8428A50D59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8108414" y="3313979"/>
            <a:ext cx="393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NSN National Stock Number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Tan: 5419-01-465-3019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352540" y="3402114"/>
            <a:ext cx="393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NSN National Stock Number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5419-01-465-3023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CAMSS30 Medium Small 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93484" y="1914448"/>
            <a:ext cx="5035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Official U.S. Air Force Medium Shelter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Large vehicle entries for maintenance and many others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Versatile in extreme environments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Over 2,500 shelters deployed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From the extreme heat of the Middle East to the freezing temps of Alaska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Proven in extensive U.S. government lab tests and in the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1076634" y="5604387"/>
            <a:ext cx="6872748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6199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CAMSS30, 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www.camss.com/product/camss30-medium-shelter-system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tent in the background&#10;&#10;Description automatically generated">
            <a:extLst>
              <a:ext uri="{FF2B5EF4-FFF2-40B4-BE49-F238E27FC236}">
                <a16:creationId xmlns:a16="http://schemas.microsoft.com/office/drawing/2014/main" xmlns="" id="{B069D542-716D-4A69-B978-D8EBA0906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59" y="2249130"/>
            <a:ext cx="5571287" cy="23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27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CAMSS30 Extreme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89697" y="1916163"/>
            <a:ext cx="49432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29’6” W x 52’ L x 14’9” 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1534 sq. ft. usable space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Lightweight and durable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Sets up in four (4) hours with a trained crew of  six (6)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Easily transportable on a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463L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pallet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Assembles without heavy equipment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Used for maintenance, flight line support, command posts, dining, recreation, billeting, and forward operating bases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PT Sans Caption" charset="-52"/>
                <a:cs typeface="Arial" panose="020B0604020202020204" pitchFamily="34" charset="0"/>
              </a:rPr>
              <a:t>Fire resistant per NFPA 701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507E534-6D43-4F79-9C8E-8BDCD7596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67" y="2242048"/>
            <a:ext cx="4955459" cy="334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6000" y="2318845"/>
            <a:ext cx="4794532" cy="31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1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CAMSS30 Extreme Testing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507E534-6D43-4F79-9C8E-8BDCD7596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50" y="2160258"/>
            <a:ext cx="4955459" cy="334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8813" y="2242047"/>
            <a:ext cx="4794532" cy="3176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479" y="1630498"/>
            <a:ext cx="67974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Tested from -50° to 125° F to maintain inside temperatures of 40° to 80° F with standard military 5-ton ECUs. High heat test conducted with full simulated Saudi Arabia solar load. (Source Selection Testing – McKinley Climatic Laboratories)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Wind load capability testing (Source Selection Testing – Aberdeen Proving Ground)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Snow load capability of 20 psf (Source Selection Review)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Meets naked eye blackout test (Source Selection Testing)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 setup/strikes and still mission capable (AFOTEC Testing)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Assembles in under two and one half hours (150 minutes) with trained crew of six (AFOTEC Testing)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Tested and passed rain test 40 mph wind with rate of 5 inches per hour (Source Selection Testing – Aberdeen Proving Ground)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Tested to assemble in MOPP-2 and cold weather gear (AFOTEC Testing)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1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CAMSS30 SolarFly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29938" y="1540770"/>
            <a:ext cx="5266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reduces heat from sun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Eighteen (18) Fly ropes and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ighteen (18) guys anchors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Fly, stands, rods, ropes and spikes weigh 470 lbs.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install without any disassembly of the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welded mil-spec fabric with mesh that meets fire rating ASTM D6413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Withstands 55 mph sustained winds with 65 mph wind gusts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662079" y="5519157"/>
            <a:ext cx="4714153" cy="1037163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994520" y="5588414"/>
            <a:ext cx="38010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Numbers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–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CAMSS-30Q-SF-T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Color – CAMSS-30Q-SF-G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719" y="1429482"/>
            <a:ext cx="5242688" cy="41928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7117435" y="5848434"/>
            <a:ext cx="393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NSN National Stock Number 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8340-01-653-5482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37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5615" y="2328068"/>
            <a:ext cx="2803837" cy="3770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565" y="2345842"/>
            <a:ext cx="2820493" cy="4130413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F4A51745-73B1-4148-8BE0-221F41897A29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xmlns="" id="{60AFB456-695C-40E6-9B5C-06749F673E54}"/>
              </a:ext>
            </a:extLst>
          </p:cNvPr>
          <p:cNvSpPr/>
          <p:nvPr/>
        </p:nvSpPr>
        <p:spPr>
          <a:xfrm>
            <a:off x="4466303" y="1575618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8"/>
            <a:extLst>
              <a:ext uri="{FF2B5EF4-FFF2-40B4-BE49-F238E27FC236}">
                <a16:creationId xmlns:a16="http://schemas.microsoft.com/office/drawing/2014/main" xmlns="" id="{A5FF55CC-2B50-440A-A4D1-9E276F833B2F}"/>
              </a:ext>
            </a:extLst>
          </p:cNvPr>
          <p:cNvSpPr/>
          <p:nvPr/>
        </p:nvSpPr>
        <p:spPr>
          <a:xfrm>
            <a:off x="8283677" y="1573160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15033096-729B-45E1-8C2F-F2E4CEE05B22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419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PT Sans Caption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68</cp:revision>
  <cp:lastPrinted>2019-06-10T19:16:59Z</cp:lastPrinted>
  <dcterms:created xsi:type="dcterms:W3CDTF">2019-05-08T19:24:50Z</dcterms:created>
  <dcterms:modified xsi:type="dcterms:W3CDTF">2019-06-26T15:32:59Z</dcterms:modified>
</cp:coreProperties>
</file>